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264" r:id="rId6"/>
    <p:sldId id="273" r:id="rId7"/>
    <p:sldId id="275" r:id="rId8"/>
    <p:sldId id="271" r:id="rId9"/>
  </p:sldIdLst>
  <p:sldSz cx="9144000" cy="5143500" type="screen16x9"/>
  <p:notesSz cx="6735763" cy="9866313"/>
  <p:defaultTextStyle>
    <a:defPPr>
      <a:defRPr lang="nb-NO"/>
    </a:defPPr>
    <a:lvl1pPr marL="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00">
          <p15:clr>
            <a:srgbClr val="A4A3A4"/>
          </p15:clr>
        </p15:guide>
        <p15:guide id="4" pos="5120">
          <p15:clr>
            <a:srgbClr val="A4A3A4"/>
          </p15:clr>
        </p15:guide>
        <p15:guide id="5" orient="horz" pos="820">
          <p15:clr>
            <a:srgbClr val="A4A3A4"/>
          </p15:clr>
        </p15:guide>
        <p15:guide id="6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F9"/>
    <a:srgbClr val="586172"/>
    <a:srgbClr val="454C5A"/>
    <a:srgbClr val="4F4F4F"/>
    <a:srgbClr val="B55998"/>
    <a:srgbClr val="D1697D"/>
    <a:srgbClr val="F0CB66"/>
    <a:srgbClr val="4A6C81"/>
    <a:srgbClr val="14B28E"/>
    <a:srgbClr val="91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E2E38-D2E7-4D68-92F0-81C5813EE638}" v="4" dt="2023-06-02T14:16:03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73328" autoAdjust="0"/>
  </p:normalViewPr>
  <p:slideViewPr>
    <p:cSldViewPr snapToGrid="0">
      <p:cViewPr varScale="1">
        <p:scale>
          <a:sx n="89" d="100"/>
          <a:sy n="89" d="100"/>
        </p:scale>
        <p:origin x="636" y="66"/>
      </p:cViewPr>
      <p:guideLst>
        <p:guide orient="horz" pos="1620"/>
        <p:guide pos="2880"/>
        <p:guide orient="horz" pos="3200"/>
        <p:guide pos="5120"/>
        <p:guide orient="horz" pos="82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DF1E-BBFE-4AF3-9F52-08D818109035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4D4-B606-4140-907B-C980B4D847B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="1" dirty="0"/>
              <a:t>Mánusevttohus</a:t>
            </a:r>
            <a:endParaRPr lang="nb-NO" b="1" dirty="0"/>
          </a:p>
          <a:p>
            <a:r>
              <a:rPr lang="se-NO" i="1" dirty="0"/>
              <a:t>Notáhttaoasis lea mánusevttohus. Dan sáhttá atnit dárbbu mielde, muhto berre heivehuvvot jahkeluohkáid mielde. </a:t>
            </a:r>
            <a:endParaRPr lang="nb-NO" dirty="0"/>
          </a:p>
          <a:p>
            <a:endParaRPr lang="se-NO" dirty="0"/>
          </a:p>
          <a:p>
            <a:r>
              <a:rPr lang="se-NO" dirty="0"/>
              <a:t>Odne leat mii ožžon dehálaš dieđu Politiijas ja Siviilasuodjalusas. Mii galgat ságastallat Heahtedieđu birra – vuogádat man bokte sáhttá sáddet dieđuid measta buot mobiilatelefovnnaide Norggas moatti sekunddas jus fáhkka čuožžila duođalaš dilli.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14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Norga lea okta dain oadjebasamus riikkain olles máilmmis. Liikkáge sáhttet dáhpáhuvvat lihkohisvuođat dehe eará áššit dáppe man birra eiseválddit, ovdamearkka dihte Politiija, dárbbaša dieđihit midjiide hui jođánit. 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e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Nugo dán govas, gos orro dego dáhpáhuvvan lihkohisvuohta muhtun fabrihkas, gos várálaš suovva suovasta muhtun gávpoga guvlui. </a:t>
            </a: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i="1" dirty="0"/>
              <a:t>Vejolaččat: Maid dii jáhkkibehtet lea dáhpáhuvvan dás? Dákkár dilis lea hoahppu addit dieđu sidjiide geat orrot dan gávpogis. </a:t>
            </a:r>
            <a:endParaRPr lang="nb-NO" sz="12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4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Jus čuožžila makkárge duođalaš dilli, sáhttá Politiija dehe Siviilasuodjalus sáddet midjiide heahtedieđu telefovdnii. Dalle ožžot buot ođđa mobiilatelefovnnat dieđu moatti sekunddas.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Telefovdna čuodjá alla jienain, ja sparaida – vaikko leat das jiena jáddadan. Dieđut sáhttet maiddái boahtit muhtun dihtorbreahtaide ja fiehttodiimmuide.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Jus bijat telefovnna girdimodusii dehe jáddadat dan áibbas, de don it oaččo dieđu.</a:t>
            </a: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49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Jus mii oažžut heahtedieđu telefovdnii, de čuožžu das mii dáhpáhuvvá, ja maid mii berret bargat.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e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Lea dehálaš ahte mii lohkat dieđu, ja čuovvut ráđiid. Dán gávpogis ožžot buohkat dieđu ahte fertejit bissut viesus ja gokčat uvssaid ja lásiid dan várálaš suova dihte.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4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Gaskavahkku geassemánu 1</a:t>
            </a:r>
            <a:r>
              <a:rPr lang="nb-NO" sz="1200" dirty="0"/>
              <a:t>2</a:t>
            </a:r>
            <a:r>
              <a:rPr lang="se-NO" sz="1200" dirty="0"/>
              <a:t>. beaivve galgá dát vuogádat iskojuvvot. Dalle oažžut mii iskandieđu, ja mii eat dárbbaš bargat maidege.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Sáhttá leat veháš balddihahtti go nu ollu telefovnnat čuodjagohtet alla jienain oktanaga, muhto dat ii leat várálaš.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e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Dat sulastahttá veháš dasa go mii iskat doaibmá go suovvanjurggon. Dat šlápma, muhto lea hui buorre diehtit ahte vuogádat doaibmá. </a:t>
            </a: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92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70514"/>
            <a:ext cx="2808351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6851" y="1757020"/>
            <a:ext cx="2232431" cy="779703"/>
          </a:xfrm>
        </p:spPr>
        <p:txBody>
          <a:bodyPr anchor="t">
            <a:norm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6851" y="2682335"/>
            <a:ext cx="2232431" cy="38120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13743" y="3686861"/>
            <a:ext cx="1190222" cy="13500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C065460-20E7-4544-B60B-28D5041E29B3}" type="datetime4">
              <a:rPr lang="nb-NO" smtClean="0"/>
              <a:pPr/>
              <a:t>28. mai 2024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6851" y="3686861"/>
            <a:ext cx="1007662" cy="135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853" cy="12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578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7911" y="756094"/>
            <a:ext cx="3240405" cy="486061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7911" y="1764222"/>
            <a:ext cx="3240405" cy="2375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32450" y="570514"/>
            <a:ext cx="3492000" cy="3779295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879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8" y="756095"/>
            <a:ext cx="3228253" cy="546443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4108" y="1764222"/>
            <a:ext cx="3240405" cy="245381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7" y="756095"/>
            <a:ext cx="3240405" cy="3461944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87041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7" y="1008126"/>
            <a:ext cx="6185621" cy="3082093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8" y="756094"/>
            <a:ext cx="3240405" cy="3324294"/>
          </a:xfrm>
          <a:solidFill>
            <a:schemeClr val="tx1">
              <a:lumMod val="50000"/>
              <a:lumOff val="50000"/>
            </a:schemeClr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864108" y="756094"/>
            <a:ext cx="3240405" cy="3324293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785034" y="960681"/>
            <a:ext cx="7388009" cy="5886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85034" y="1822562"/>
            <a:ext cx="3492000" cy="233648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749871" y="1806015"/>
            <a:ext cx="3492000" cy="2353030"/>
          </a:xfrm>
        </p:spPr>
        <p:txBody>
          <a:bodyPr/>
          <a:lstStyle>
            <a:lvl1pPr rtl="0">
              <a:defRPr sz="1800"/>
            </a:lvl1pPr>
            <a:lvl2pPr rtl="0">
              <a:defRPr sz="1600"/>
            </a:lvl2pPr>
            <a:lvl3pPr rtl="0">
              <a:defRPr sz="1400"/>
            </a:lvl3pPr>
            <a:lvl4pPr rtl="0">
              <a:defRPr sz="1200"/>
            </a:lvl4pPr>
            <a:lvl5pPr rtl="0"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37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178" y="1017958"/>
            <a:ext cx="6259065" cy="4860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18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80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5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rgbClr val="D16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5"/>
            <a:ext cx="1937042" cy="1032371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119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2">
    <p:bg>
      <p:bgPr>
        <a:solidFill>
          <a:srgbClr val="F0C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87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3">
    <p:bg>
      <p:bgPr>
        <a:solidFill>
          <a:srgbClr val="91C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530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4">
    <p:bg>
      <p:bgPr>
        <a:solidFill>
          <a:srgbClr val="14B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731240"/>
          </a:xfrm>
          <a:noFill/>
        </p:spPr>
        <p:txBody>
          <a:bodyPr bIns="190768" anchor="t">
            <a:sp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472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5">
    <p:bg>
      <p:bgPr>
        <a:solidFill>
          <a:srgbClr val="4A6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993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6">
    <p:bg>
      <p:bgPr>
        <a:solidFill>
          <a:srgbClr val="B5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200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86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178" y="986989"/>
            <a:ext cx="6259065" cy="4860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179" y="1715061"/>
            <a:ext cx="6259064" cy="25203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53862" y="4719398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63693" y="4818176"/>
            <a:ext cx="6186036" cy="979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94" y="4916141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570514"/>
            <a:ext cx="432054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51" r:id="rId12"/>
    <p:sldLayoutId id="2147483663" r:id="rId13"/>
    <p:sldLayoutId id="2147483652" r:id="rId14"/>
    <p:sldLayoutId id="2147483654" r:id="rId15"/>
    <p:sldLayoutId id="2147483655" r:id="rId16"/>
    <p:sldLayoutId id="2147483670" r:id="rId17"/>
  </p:sldLayoutIdLst>
  <p:txStyles>
    <p:titleStyle>
      <a:lvl1pPr algn="l" defTabSz="914246" rtl="0" eaLnBrk="1" latinLnBrk="0" hangingPunct="1">
        <a:spcBef>
          <a:spcPct val="0"/>
        </a:spcBef>
        <a:buNone/>
        <a:defRPr sz="3000" kern="1200">
          <a:solidFill>
            <a:srgbClr val="FF5600"/>
          </a:solidFill>
          <a:latin typeface="+mj-lt"/>
          <a:ea typeface="+mj-ea"/>
          <a:cs typeface="+mj-cs"/>
        </a:defRPr>
      </a:lvl1pPr>
    </p:titleStyle>
    <p:bodyStyle>
      <a:lvl1pPr marL="251958" indent="-251958" algn="l" defTabSz="914246" rtl="0" eaLnBrk="1" latinLnBrk="0" hangingPunct="1">
        <a:spcBef>
          <a:spcPct val="20000"/>
        </a:spcBef>
        <a:buClr>
          <a:srgbClr val="FF5600"/>
        </a:buClr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4" indent="-28570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2807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4F4F4F"/>
          </a:solidFill>
          <a:latin typeface="+mn-lt"/>
          <a:ea typeface="+mn-ea"/>
          <a:cs typeface="+mn-cs"/>
        </a:defRPr>
      </a:lvl3pPr>
      <a:lvl4pPr marL="1599930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052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175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8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1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4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73EAD88-A30C-38D3-147D-A76FFF14DE56}"/>
              </a:ext>
            </a:extLst>
          </p:cNvPr>
          <p:cNvSpPr/>
          <p:nvPr/>
        </p:nvSpPr>
        <p:spPr>
          <a:xfrm>
            <a:off x="715617" y="1103541"/>
            <a:ext cx="6599583" cy="1784038"/>
          </a:xfrm>
          <a:prstGeom prst="rect">
            <a:avLst/>
          </a:prstGeom>
          <a:solidFill>
            <a:srgbClr val="45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3027C7-15C3-61C1-F47D-E05DC4C0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5460-20E7-4544-B60B-28D5041E29B3}" type="datetime4">
              <a:rPr lang="nb-NO" smtClean="0"/>
              <a:pPr/>
              <a:t>28. mai 2024</a:t>
            </a:fld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E0428F-1C08-0B3C-723D-C990F035CF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26109" y="2194389"/>
            <a:ext cx="5924885" cy="49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e-NO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Dehálaš dieđut njuolga telefovdnii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3FE1A9-F550-DD4B-1DC2-30E651071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6109" y="1430116"/>
            <a:ext cx="6739785" cy="764273"/>
          </a:xfrm>
        </p:spPr>
        <p:txBody>
          <a:bodyPr>
            <a:normAutofit/>
          </a:bodyPr>
          <a:lstStyle/>
          <a:p>
            <a:r>
              <a:rPr lang="se-NO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Heahtediehtu</a:t>
            </a:r>
            <a:endParaRPr lang="nb-NO"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0C4ADC-345F-6A4D-ECA4-F2EBF55A8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8976"/>
            <a:ext cx="9144000" cy="290512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21B3F91-0CD7-6E40-0963-C981F8CF7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2" y="3269094"/>
            <a:ext cx="8692896" cy="6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7EFC4E1-8D7F-4E0C-504A-79B49303E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2694"/>
            <a:ext cx="9144000" cy="287811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BFD67A6-17B1-43C0-BCB6-9B38EA993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" y="3360063"/>
            <a:ext cx="8997696" cy="7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458493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F09591-FB7B-3A3F-BC8B-DD0F2DC0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" y="773591"/>
            <a:ext cx="9144000" cy="32117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05BC99C-D343-5CD6-C5DB-EAC9DF7D7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" y="3216537"/>
            <a:ext cx="8619744" cy="8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1CC83B-6EDC-4ADD-2BA0-DF3725F30127}"/>
              </a:ext>
            </a:extLst>
          </p:cNvPr>
          <p:cNvSpPr/>
          <p:nvPr/>
        </p:nvSpPr>
        <p:spPr>
          <a:xfrm>
            <a:off x="-203200" y="0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55DE6805-69D8-F53D-B8F8-32520BEA3D0D}"/>
              </a:ext>
            </a:extLst>
          </p:cNvPr>
          <p:cNvSpPr txBox="1">
            <a:spLocks/>
          </p:cNvSpPr>
          <p:nvPr/>
        </p:nvSpPr>
        <p:spPr>
          <a:xfrm>
            <a:off x="731761" y="1503579"/>
            <a:ext cx="4655248" cy="30318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51958" indent="-251958" algn="l" defTabSz="914246" rtl="0" eaLnBrk="1" latinLnBrk="0" hangingPunct="1">
              <a:spcBef>
                <a:spcPct val="20000"/>
              </a:spcBef>
              <a:buClr>
                <a:srgbClr val="FF5600"/>
              </a:buClr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24" indent="-28570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2807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599930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052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175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8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1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4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/>
              </a:buClr>
              <a:buNone/>
            </a:pPr>
            <a:r>
              <a:rPr lang="se-NO" sz="17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Dát dáhpáhuvvá go don oaččut heahtedieđu:</a:t>
            </a:r>
            <a:endParaRPr lang="nb-NO" sz="1700" b="1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Telefovdna sparaida ja čuojaha alla, sirenalágan jiena</a:t>
            </a: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Šerbmii ihtá oanehis teaksta mas čuožžu mii dáhpáhuvvá ja maid don berret bargat.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Iskan ii leat várálaš, danne go mii dušše dárkkistit doaibmágo vuogádat.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Jus don it háliit dán iskama, de fertet jáddadit telefovnna ovdal geassemánu 1</a:t>
            </a: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</a:t>
            </a: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beaivve diibmu 12:00. </a:t>
            </a:r>
          </a:p>
          <a:p>
            <a:pPr marL="0" indent="0">
              <a:buClr>
                <a:schemeClr val="accent5"/>
              </a:buClr>
              <a:buNone/>
            </a:pPr>
            <a:endParaRPr lang="nb-NO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nb-NO" dirty="0"/>
          </a:p>
          <a:p>
            <a:endParaRPr lang="nb-NO" i="1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008F7BF-D13C-8A17-9640-2043692E4669}"/>
              </a:ext>
            </a:extLst>
          </p:cNvPr>
          <p:cNvSpPr txBox="1">
            <a:spLocks/>
          </p:cNvSpPr>
          <p:nvPr/>
        </p:nvSpPr>
        <p:spPr>
          <a:xfrm>
            <a:off x="731762" y="729607"/>
            <a:ext cx="5048150" cy="7739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46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5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e-NO" sz="20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Iskan - gaskavahkku geassemánu 1</a:t>
            </a:r>
            <a:r>
              <a:rPr lang="nb-NO" sz="20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</a:t>
            </a:r>
            <a:r>
              <a:rPr lang="se-NO" sz="20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beaivvi diib. 12:00:s </a:t>
            </a:r>
            <a:endParaRPr lang="nb-NO" sz="2000" b="1" dirty="0">
              <a:solidFill>
                <a:srgbClr val="58617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Bilde 5" descr="Et bilde som inneholder Bærbar kommunikasjonsenhet, duppeditt, Mobiltelefon, Kommunikasjonsenhet">
            <a:extLst>
              <a:ext uri="{FF2B5EF4-FFF2-40B4-BE49-F238E27FC236}">
                <a16:creationId xmlns:a16="http://schemas.microsoft.com/office/drawing/2014/main" id="{CB1E481A-9B49-79A1-E7A8-13BAB54A0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040" r="23929"/>
          <a:stretch/>
        </p:blipFill>
        <p:spPr>
          <a:xfrm>
            <a:off x="5930546" y="494971"/>
            <a:ext cx="3213454" cy="41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9121"/>
      </p:ext>
    </p:extLst>
  </p:cSld>
  <p:clrMapOvr>
    <a:masterClrMapping/>
  </p:clrMapOvr>
</p:sld>
</file>

<file path=ppt/theme/theme1.xml><?xml version="1.0" encoding="utf-8"?>
<a:theme xmlns:a="http://schemas.openxmlformats.org/drawingml/2006/main" name="DSB_mal_12-06-14">
  <a:themeElements>
    <a:clrScheme name="DSB">
      <a:dk1>
        <a:sysClr val="windowText" lastClr="000000"/>
      </a:dk1>
      <a:lt1>
        <a:sysClr val="window" lastClr="FFFFFF"/>
      </a:lt1>
      <a:dk2>
        <a:srgbClr val="FF5600"/>
      </a:dk2>
      <a:lt2>
        <a:srgbClr val="DBDBDB"/>
      </a:lt2>
      <a:accent1>
        <a:srgbClr val="FF5600"/>
      </a:accent1>
      <a:accent2>
        <a:srgbClr val="4F4F4F"/>
      </a:accent2>
      <a:accent3>
        <a:srgbClr val="91C2AD"/>
      </a:accent3>
      <a:accent4>
        <a:srgbClr val="B55998"/>
      </a:accent4>
      <a:accent5>
        <a:srgbClr val="4A6C81"/>
      </a:accent5>
      <a:accent6>
        <a:srgbClr val="D1697D"/>
      </a:accent6>
      <a:hlink>
        <a:srgbClr val="0000FF"/>
      </a:hlink>
      <a:folHlink>
        <a:srgbClr val="800080"/>
      </a:folHlink>
    </a:clrScheme>
    <a:fontScheme name="Egendefinert 2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56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#1">
      <a:srgbClr val="128396"/>
    </a:custClr>
    <a:custClr name="#2">
      <a:srgbClr val="F0CB66"/>
    </a:custClr>
    <a:custClr name="#3">
      <a:srgbClr val="14B28E"/>
    </a:custClr>
  </a:custClrLst>
  <a:extLst>
    <a:ext uri="{05A4C25C-085E-4340-85A3-A5531E510DB2}">
      <thm15:themeFamily xmlns:thm15="http://schemas.microsoft.com/office/thememl/2012/main" name="dsb_2015_16-9.potx" id="{37E7048A-28C0-40D4-86EA-7E19057259AD}" vid="{A58E8BA6-DE1F-4F29-9B85-1D5569E06E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C2F4BA5EE404389B46D885E0BCF83" ma:contentTypeVersion="4" ma:contentTypeDescription="Opprett et nytt dokument." ma:contentTypeScope="" ma:versionID="0a8b889d42a06d0c1b8f8a7f10cb0789">
  <xsd:schema xmlns:xsd="http://www.w3.org/2001/XMLSchema" xmlns:xs="http://www.w3.org/2001/XMLSchema" xmlns:p="http://schemas.microsoft.com/office/2006/metadata/properties" xmlns:ns2="3228a974-990b-4ce0-bbe6-11c9ced9f9fd" xmlns:ns3="83d7bc51-8cc2-427a-af9a-3b6e372f7735" targetNamespace="http://schemas.microsoft.com/office/2006/metadata/properties" ma:root="true" ma:fieldsID="6f25b618a95af65d2d6acd1cae09ef80" ns2:_="" ns3:_="">
    <xsd:import namespace="3228a974-990b-4ce0-bbe6-11c9ced9f9fd"/>
    <xsd:import namespace="83d7bc51-8cc2-427a-af9a-3b6e372f7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8a974-990b-4ce0-bbe6-11c9ced9f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7bc51-8cc2-427a-af9a-3b6e372f7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270118-5583-4CC6-8A86-2F0BA0C05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8a974-990b-4ce0-bbe6-11c9ced9f9fd"/>
    <ds:schemaRef ds:uri="83d7bc51-8cc2-427a-af9a-3b6e372f7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552EA-F58D-4B3C-BA7F-0F6FC39C57E2}">
  <ds:schemaRefs>
    <ds:schemaRef ds:uri="http://www.w3.org/XML/1998/namespace"/>
    <ds:schemaRef ds:uri="http://purl.org/dc/terms/"/>
    <ds:schemaRef ds:uri="3228a974-990b-4ce0-bbe6-11c9ced9f9f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d7bc51-8cc2-427a-af9a-3b6e372f773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C4A74B4-6FF0-49AD-8DE3-E014EB3B15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DSB</Template>
  <TotalTime>1315</TotalTime>
  <Words>385</Words>
  <Application>Microsoft Office PowerPoint</Application>
  <PresentationFormat>Skjermfremvisning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Rockwell</vt:lpstr>
      <vt:lpstr>Symbol</vt:lpstr>
      <vt:lpstr>DSB_mal_12-06-14</vt:lpstr>
      <vt:lpstr>Heahtediehtu</vt:lpstr>
      <vt:lpstr>PowerPoint-presentasjon</vt:lpstr>
      <vt:lpstr>PowerPoint-presentasjon</vt:lpstr>
      <vt:lpstr>PowerPoint-presentasjon</vt:lpstr>
      <vt:lpstr>PowerPoint-presentasjon</vt:lpstr>
    </vt:vector>
  </TitlesOfParts>
  <Company>Direktoratet for samfunnssikkerhet og beredskap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 befolkningsvarsling</dc:title>
  <dc:creator>Magnussen, Henriette</dc:creator>
  <dc:description>Template by addpoint.no</dc:description>
  <cp:lastModifiedBy>Magnussen, Henriette</cp:lastModifiedBy>
  <cp:revision>13</cp:revision>
  <cp:lastPrinted>2023-04-20T07:30:35Z</cp:lastPrinted>
  <dcterms:created xsi:type="dcterms:W3CDTF">2022-11-09T09:25:20Z</dcterms:created>
  <dcterms:modified xsi:type="dcterms:W3CDTF">2024-05-28T12:31:03Z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0x010100A95C2F4BA5EE404389B46D885E0BCF83</vt:lpwstr>
  </property>
</Properties>
</file>